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9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2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9" autoAdjust="0"/>
    <p:restoredTop sz="93715" autoAdjust="0"/>
  </p:normalViewPr>
  <p:slideViewPr>
    <p:cSldViewPr snapToGrid="0">
      <p:cViewPr varScale="1">
        <p:scale>
          <a:sx n="107" d="100"/>
          <a:sy n="107" d="100"/>
        </p:scale>
        <p:origin x="4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/>
              <a:t>部員の学年別構成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人数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531-484A-BA8E-5D59280191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531-484A-BA8E-5D592801916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531-484A-BA8E-5D592801916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531-484A-BA8E-5D5928019166}"/>
              </c:ext>
            </c:extLst>
          </c:dPt>
          <c:cat>
            <c:strRef>
              <c:f>Sheet1!$A$2:$A$5</c:f>
              <c:strCache>
                <c:ptCount val="4"/>
                <c:pt idx="0">
                  <c:v>１年生</c:v>
                </c:pt>
                <c:pt idx="1">
                  <c:v>２年生</c:v>
                </c:pt>
                <c:pt idx="2">
                  <c:v>３年生</c:v>
                </c:pt>
                <c:pt idx="3">
                  <c:v>４年生（以上）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5</c:v>
                </c:pt>
                <c:pt idx="2">
                  <c:v>6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CF-48ED-9E82-DCEE3DA01F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EE387C-AEFE-4CA4-9EB8-40541CC9DEE4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5B171-AF4F-4BC6-B740-D435EAB3AF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113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5B171-AF4F-4BC6-B740-D435EAB3AF0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018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5B171-AF4F-4BC6-B740-D435EAB3AF0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987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5B171-AF4F-4BC6-B740-D435EAB3AF0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131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5B171-AF4F-4BC6-B740-D435EAB3AF0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029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5B171-AF4F-4BC6-B740-D435EAB3AF0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7009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6143-E03C-4CFD-AFDC-14E5BDEA754C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227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35278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597246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8126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403298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28494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676023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4727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153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821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47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435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927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00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96583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251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smtClean="0"/>
              <a:t>6/20/2019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16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  <p:sldLayoutId id="2147483906" r:id="rId12"/>
    <p:sldLayoutId id="2147483907" r:id="rId13"/>
    <p:sldLayoutId id="2147483908" r:id="rId14"/>
    <p:sldLayoutId id="2147483909" r:id="rId15"/>
    <p:sldLayoutId id="2147483910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18381" y="1954591"/>
            <a:ext cx="7766936" cy="1646302"/>
          </a:xfrm>
        </p:spPr>
        <p:txBody>
          <a:bodyPr/>
          <a:lstStyle/>
          <a:p>
            <a:r>
              <a:rPr kumimoji="1" lang="ja-JP" altLang="en-US" dirty="0"/>
              <a:t>活動方針プレゼン会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18381" y="3804093"/>
            <a:ext cx="7766936" cy="1096899"/>
          </a:xfrm>
        </p:spPr>
        <p:txBody>
          <a:bodyPr>
            <a:normAutofit/>
          </a:bodyPr>
          <a:lstStyle/>
          <a:p>
            <a:r>
              <a:rPr lang="ja-JP" altLang="en-US" sz="2400" dirty="0"/>
              <a:t>２０１９年度　電気工学研究部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76235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プレゼン会の流れ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76218" y="1540423"/>
            <a:ext cx="10536097" cy="47591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3200" dirty="0"/>
              <a:t>1. 201</a:t>
            </a:r>
            <a:r>
              <a:rPr lang="en-US" altLang="ja-JP" sz="3200" dirty="0"/>
              <a:t>9</a:t>
            </a:r>
            <a:r>
              <a:rPr kumimoji="1" lang="ja-JP" altLang="en-US" sz="3200" dirty="0"/>
              <a:t>年度の概要</a:t>
            </a:r>
            <a:endParaRPr kumimoji="1" lang="en-US" altLang="ja-JP" sz="3200" dirty="0"/>
          </a:p>
          <a:p>
            <a:pPr marL="0" indent="0">
              <a:buNone/>
            </a:pPr>
            <a:r>
              <a:rPr lang="ja-JP" altLang="en-US" sz="2800" dirty="0"/>
              <a:t>　　・部員の構成</a:t>
            </a:r>
            <a:endParaRPr lang="en-US" altLang="ja-JP" sz="2800" dirty="0"/>
          </a:p>
          <a:p>
            <a:pPr marL="0" indent="0">
              <a:buNone/>
            </a:pPr>
            <a:r>
              <a:rPr kumimoji="1" lang="ja-JP" altLang="en-US" sz="2800" dirty="0"/>
              <a:t>　　・今年の活動予定</a:t>
            </a:r>
            <a:endParaRPr kumimoji="1" lang="en-US" altLang="ja-JP" sz="2800" dirty="0"/>
          </a:p>
          <a:p>
            <a:pPr marL="0" indent="0">
              <a:buNone/>
            </a:pPr>
            <a:r>
              <a:rPr lang="en-US" altLang="ja-JP" sz="3200" dirty="0"/>
              <a:t>2. </a:t>
            </a:r>
            <a:r>
              <a:rPr lang="ja-JP" altLang="en-US" sz="3200" dirty="0"/>
              <a:t>各班からの発表</a:t>
            </a:r>
            <a:endParaRPr lang="en-US" altLang="ja-JP" sz="3200" dirty="0"/>
          </a:p>
          <a:p>
            <a:pPr marL="457200" lvl="1" indent="0">
              <a:buNone/>
            </a:pPr>
            <a:r>
              <a:rPr kumimoji="1" lang="ja-JP" altLang="en-US" sz="2800" dirty="0"/>
              <a:t>　・</a:t>
            </a:r>
            <a:r>
              <a:rPr lang="ja-JP" altLang="en-US" sz="2800" dirty="0"/>
              <a:t>オーディオ班</a:t>
            </a:r>
            <a:endParaRPr kumimoji="1" lang="en-US" altLang="ja-JP" sz="2800" dirty="0"/>
          </a:p>
          <a:p>
            <a:pPr marL="457200" lvl="1" indent="0">
              <a:buNone/>
            </a:pPr>
            <a:r>
              <a:rPr lang="ja-JP" altLang="en-US" sz="2800" dirty="0"/>
              <a:t>　・マイコン班</a:t>
            </a:r>
            <a:endParaRPr lang="en-US" altLang="ja-JP" sz="2800" dirty="0"/>
          </a:p>
          <a:p>
            <a:pPr marL="457200" lvl="1" indent="0">
              <a:buNone/>
            </a:pPr>
            <a:r>
              <a:rPr kumimoji="1" lang="ja-JP" altLang="en-US" sz="2800" dirty="0"/>
              <a:t>　・無線班</a:t>
            </a:r>
            <a:endParaRPr kumimoji="1" lang="en-US" altLang="ja-JP" sz="2800" dirty="0"/>
          </a:p>
          <a:p>
            <a:pPr marL="0" indent="0">
              <a:buNone/>
            </a:pPr>
            <a:r>
              <a:rPr lang="en-US" altLang="ja-JP" sz="3200" dirty="0"/>
              <a:t>3. </a:t>
            </a:r>
            <a:r>
              <a:rPr lang="ja-JP" altLang="en-US" sz="3200" dirty="0"/>
              <a:t>質疑応答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948615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１．</a:t>
            </a:r>
            <a:r>
              <a:rPr kumimoji="1" lang="en-US" altLang="ja-JP" dirty="0"/>
              <a:t>2019</a:t>
            </a:r>
            <a:r>
              <a:rPr kumimoji="1" lang="ja-JP" altLang="en-US" dirty="0"/>
              <a:t>年度の概要</a:t>
            </a:r>
            <a:br>
              <a:rPr kumimoji="1" lang="en-US" altLang="ja-JP" dirty="0"/>
            </a:br>
            <a:r>
              <a:rPr kumimoji="1" lang="ja-JP" altLang="en-US" dirty="0"/>
              <a:t>　</a:t>
            </a:r>
            <a:r>
              <a:rPr lang="ja-JP" altLang="en-US" dirty="0"/>
              <a:t>部員の構成（２０１９年６月２０日付け）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13394812"/>
              </p:ext>
            </p:extLst>
          </p:nvPr>
        </p:nvGraphicFramePr>
        <p:xfrm>
          <a:off x="677334" y="2674938"/>
          <a:ext cx="4656138" cy="2735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069">
                  <a:extLst>
                    <a:ext uri="{9D8B030D-6E8A-4147-A177-3AD203B41FA5}">
                      <a16:colId xmlns:a16="http://schemas.microsoft.com/office/drawing/2014/main" val="4028646969"/>
                    </a:ext>
                  </a:extLst>
                </a:gridCol>
                <a:gridCol w="2328069">
                  <a:extLst>
                    <a:ext uri="{9D8B030D-6E8A-4147-A177-3AD203B41FA5}">
                      <a16:colId xmlns:a16="http://schemas.microsoft.com/office/drawing/2014/main" val="1041981751"/>
                    </a:ext>
                  </a:extLst>
                </a:gridCol>
              </a:tblGrid>
              <a:tr h="4558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学年</a:t>
                      </a:r>
                    </a:p>
                  </a:txBody>
                  <a:tcPr marL="85381" marR="8538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人数</a:t>
                      </a:r>
                    </a:p>
                  </a:txBody>
                  <a:tcPr marL="85381" marR="85381"/>
                </a:tc>
                <a:extLst>
                  <a:ext uri="{0D108BD9-81ED-4DB2-BD59-A6C34878D82A}">
                    <a16:rowId xmlns:a16="http://schemas.microsoft.com/office/drawing/2014/main" val="4121239924"/>
                  </a:ext>
                </a:extLst>
              </a:tr>
              <a:tr h="4558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１年生</a:t>
                      </a:r>
                    </a:p>
                  </a:txBody>
                  <a:tcPr marL="85381" marR="8538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３人</a:t>
                      </a:r>
                    </a:p>
                  </a:txBody>
                  <a:tcPr marL="85381" marR="85381"/>
                </a:tc>
                <a:extLst>
                  <a:ext uri="{0D108BD9-81ED-4DB2-BD59-A6C34878D82A}">
                    <a16:rowId xmlns:a16="http://schemas.microsoft.com/office/drawing/2014/main" val="168070801"/>
                  </a:ext>
                </a:extLst>
              </a:tr>
              <a:tr h="4558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２年生</a:t>
                      </a:r>
                    </a:p>
                  </a:txBody>
                  <a:tcPr marL="85381" marR="8538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５人</a:t>
                      </a:r>
                    </a:p>
                  </a:txBody>
                  <a:tcPr marL="85381" marR="85381"/>
                </a:tc>
                <a:extLst>
                  <a:ext uri="{0D108BD9-81ED-4DB2-BD59-A6C34878D82A}">
                    <a16:rowId xmlns:a16="http://schemas.microsoft.com/office/drawing/2014/main" val="1332920485"/>
                  </a:ext>
                </a:extLst>
              </a:tr>
              <a:tr h="4558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３年生</a:t>
                      </a:r>
                    </a:p>
                  </a:txBody>
                  <a:tcPr marL="85381" marR="8538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６人</a:t>
                      </a:r>
                    </a:p>
                  </a:txBody>
                  <a:tcPr marL="85381" marR="85381"/>
                </a:tc>
                <a:extLst>
                  <a:ext uri="{0D108BD9-81ED-4DB2-BD59-A6C34878D82A}">
                    <a16:rowId xmlns:a16="http://schemas.microsoft.com/office/drawing/2014/main" val="1892390137"/>
                  </a:ext>
                </a:extLst>
              </a:tr>
              <a:tr h="4558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４年生（以上）</a:t>
                      </a:r>
                    </a:p>
                  </a:txBody>
                  <a:tcPr marL="85381" marR="8538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１１人</a:t>
                      </a:r>
                    </a:p>
                  </a:txBody>
                  <a:tcPr marL="85381" marR="85381"/>
                </a:tc>
                <a:extLst>
                  <a:ext uri="{0D108BD9-81ED-4DB2-BD59-A6C34878D82A}">
                    <a16:rowId xmlns:a16="http://schemas.microsoft.com/office/drawing/2014/main" val="1370506805"/>
                  </a:ext>
                </a:extLst>
              </a:tr>
              <a:tr h="4558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合計</a:t>
                      </a:r>
                    </a:p>
                  </a:txBody>
                  <a:tcPr marL="85381" marR="8538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２５人</a:t>
                      </a:r>
                    </a:p>
                  </a:txBody>
                  <a:tcPr marL="85381" marR="85381"/>
                </a:tc>
                <a:extLst>
                  <a:ext uri="{0D108BD9-81ED-4DB2-BD59-A6C34878D82A}">
                    <a16:rowId xmlns:a16="http://schemas.microsoft.com/office/drawing/2014/main" val="720422549"/>
                  </a:ext>
                </a:extLst>
              </a:tr>
            </a:tbl>
          </a:graphicData>
        </a:graphic>
      </p:graphicFrame>
      <p:graphicFrame>
        <p:nvGraphicFramePr>
          <p:cNvPr id="9" name="コンテンツ プレースホルダー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56930187"/>
              </p:ext>
            </p:extLst>
          </p:nvPr>
        </p:nvGraphicFramePr>
        <p:xfrm>
          <a:off x="5540709" y="1930400"/>
          <a:ext cx="4184650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51775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1200"/>
          </a:xfrm>
        </p:spPr>
        <p:txBody>
          <a:bodyPr/>
          <a:lstStyle/>
          <a:p>
            <a:r>
              <a:rPr lang="ja-JP" altLang="en-US" dirty="0"/>
              <a:t>　今年の活動予定 </a:t>
            </a:r>
            <a:r>
              <a:rPr lang="en-US" altLang="ja-JP" dirty="0"/>
              <a:t>4</a:t>
            </a:r>
            <a:r>
              <a:rPr lang="ja-JP" altLang="en-US" dirty="0"/>
              <a:t>月～</a:t>
            </a:r>
            <a:r>
              <a:rPr lang="en-US" altLang="ja-JP" dirty="0"/>
              <a:t>6</a:t>
            </a:r>
            <a:r>
              <a:rPr lang="ja-JP" altLang="en-US" dirty="0"/>
              <a:t>月</a:t>
            </a:r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08A3975-8159-47E0-8F08-6B16D9C81D0A}"/>
              </a:ext>
            </a:extLst>
          </p:cNvPr>
          <p:cNvSpPr txBox="1"/>
          <p:nvPr/>
        </p:nvSpPr>
        <p:spPr>
          <a:xfrm>
            <a:off x="2031999" y="1625600"/>
            <a:ext cx="7624010" cy="193899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4</a:t>
            </a:r>
            <a:r>
              <a:rPr kumimoji="1" lang="ja-JP" altLang="en-US" sz="2400" dirty="0"/>
              <a:t>月</a:t>
            </a:r>
            <a:endParaRPr kumimoji="1" lang="en-US" altLang="ja-JP" sz="2400" dirty="0"/>
          </a:p>
          <a:p>
            <a:r>
              <a:rPr kumimoji="1" lang="ja-JP" altLang="en-US" sz="2400" dirty="0"/>
              <a:t>　・新入生サークル説明会　新入生歓迎文化祭</a:t>
            </a:r>
            <a:endParaRPr kumimoji="1" lang="en-US" altLang="ja-JP" sz="2400" dirty="0"/>
          </a:p>
          <a:p>
            <a:r>
              <a:rPr kumimoji="1" lang="ja-JP" altLang="en-US" sz="2400" dirty="0"/>
              <a:t>　・新入生向けの講習会</a:t>
            </a:r>
            <a:endParaRPr kumimoji="1" lang="en-US" altLang="ja-JP" sz="2400" dirty="0"/>
          </a:p>
          <a:p>
            <a:r>
              <a:rPr kumimoji="1" lang="ja-JP" altLang="en-US" sz="2400" dirty="0"/>
              <a:t>　・無線班：</a:t>
            </a:r>
            <a:r>
              <a:rPr kumimoji="1" lang="en-US" altLang="ja-JP" sz="2400" dirty="0"/>
              <a:t>ALL</a:t>
            </a:r>
            <a:r>
              <a:rPr kumimoji="1" lang="ja-JP" altLang="en-US" sz="2400" dirty="0"/>
              <a:t> </a:t>
            </a:r>
            <a:r>
              <a:rPr kumimoji="1" lang="en-US" altLang="ja-JP" sz="2400" dirty="0"/>
              <a:t>JA</a:t>
            </a:r>
            <a:r>
              <a:rPr kumimoji="1" lang="ja-JP" altLang="en-US" sz="2400" dirty="0"/>
              <a:t>コンテスト</a:t>
            </a:r>
            <a:endParaRPr kumimoji="1" lang="en-US" altLang="ja-JP" sz="2400" dirty="0"/>
          </a:p>
          <a:p>
            <a:r>
              <a:rPr kumimoji="1" lang="en-US" altLang="ja-JP" sz="2400" dirty="0"/>
              <a:t>				JIDX:JAPAN INTERNATIONAL DX CONTEST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844AEFE-70C4-4FFF-9E67-99FEADDE9DBE}"/>
              </a:ext>
            </a:extLst>
          </p:cNvPr>
          <p:cNvSpPr txBox="1"/>
          <p:nvPr/>
        </p:nvSpPr>
        <p:spPr>
          <a:xfrm>
            <a:off x="2031999" y="3869392"/>
            <a:ext cx="6647974" cy="83099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5</a:t>
            </a:r>
            <a:r>
              <a:rPr kumimoji="1" lang="ja-JP" altLang="en-US" sz="2400" dirty="0"/>
              <a:t>月</a:t>
            </a:r>
            <a:endParaRPr kumimoji="1" lang="en-US" altLang="ja-JP" sz="2400" dirty="0"/>
          </a:p>
          <a:p>
            <a:r>
              <a:rPr kumimoji="1" lang="ja-JP" altLang="en-US" sz="2400" dirty="0"/>
              <a:t>　・無線班：オール群馬コンテスト</a:t>
            </a:r>
            <a:endParaRPr kumimoji="1" lang="en-US" altLang="ja-JP" sz="24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911E228-8BF7-47D7-862B-013E767E7E1B}"/>
              </a:ext>
            </a:extLst>
          </p:cNvPr>
          <p:cNvSpPr txBox="1"/>
          <p:nvPr/>
        </p:nvSpPr>
        <p:spPr>
          <a:xfrm>
            <a:off x="2031999" y="5121303"/>
            <a:ext cx="6647974" cy="120032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6</a:t>
            </a:r>
            <a:r>
              <a:rPr kumimoji="1" lang="ja-JP" altLang="en-US" sz="2400" dirty="0"/>
              <a:t>月</a:t>
            </a:r>
            <a:endParaRPr kumimoji="1" lang="en-US" altLang="ja-JP" sz="2400" dirty="0"/>
          </a:p>
          <a:p>
            <a:r>
              <a:rPr kumimoji="1" lang="ja-JP" altLang="en-US" sz="2400" dirty="0"/>
              <a:t>　・第</a:t>
            </a:r>
            <a:r>
              <a:rPr kumimoji="1" lang="en-US" altLang="ja-JP" sz="2400" dirty="0"/>
              <a:t>3</a:t>
            </a:r>
            <a:r>
              <a:rPr kumimoji="1" lang="ja-JP" altLang="en-US" sz="2400" dirty="0"/>
              <a:t>級アマチュア無線技士 試験</a:t>
            </a:r>
            <a:endParaRPr kumimoji="1" lang="en-US" altLang="ja-JP" sz="2400" dirty="0"/>
          </a:p>
          <a:p>
            <a:r>
              <a:rPr kumimoji="1" lang="ja-JP" altLang="en-US" sz="2400" dirty="0"/>
              <a:t>　・活動方針プレゼン会</a:t>
            </a:r>
            <a:endParaRPr kumimoji="1"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4102853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>
            <a:extLst>
              <a:ext uri="{FF2B5EF4-FFF2-40B4-BE49-F238E27FC236}">
                <a16:creationId xmlns:a16="http://schemas.microsoft.com/office/drawing/2014/main" id="{1B84BCF0-D093-4055-97FF-8D9C1FB1C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1200"/>
          </a:xfrm>
        </p:spPr>
        <p:txBody>
          <a:bodyPr/>
          <a:lstStyle/>
          <a:p>
            <a:r>
              <a:rPr lang="ja-JP" altLang="en-US" dirty="0"/>
              <a:t>　今年の活動予定 </a:t>
            </a:r>
            <a:r>
              <a:rPr lang="en-US" altLang="ja-JP" dirty="0"/>
              <a:t>7</a:t>
            </a:r>
            <a:r>
              <a:rPr lang="ja-JP" altLang="en-US" dirty="0"/>
              <a:t>月～</a:t>
            </a:r>
            <a:r>
              <a:rPr lang="en-US" altLang="ja-JP" dirty="0"/>
              <a:t>10</a:t>
            </a:r>
            <a:r>
              <a:rPr lang="ja-JP" altLang="en-US" dirty="0"/>
              <a:t>月</a:t>
            </a:r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919DA14-FBE8-49C4-A126-87C3EA70EB01}"/>
              </a:ext>
            </a:extLst>
          </p:cNvPr>
          <p:cNvSpPr txBox="1"/>
          <p:nvPr/>
        </p:nvSpPr>
        <p:spPr>
          <a:xfrm>
            <a:off x="2031999" y="1625600"/>
            <a:ext cx="4164923" cy="120032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7</a:t>
            </a:r>
            <a:r>
              <a:rPr kumimoji="1" lang="ja-JP" altLang="en-US" sz="2400" dirty="0"/>
              <a:t>月</a:t>
            </a:r>
            <a:endParaRPr kumimoji="1" lang="en-US" altLang="ja-JP" sz="2400" dirty="0"/>
          </a:p>
          <a:p>
            <a:r>
              <a:rPr kumimoji="1" lang="ja-JP" altLang="en-US" sz="2400" dirty="0"/>
              <a:t>　・無線班：</a:t>
            </a:r>
            <a:r>
              <a:rPr kumimoji="1" lang="en-US" altLang="ja-JP" sz="2400" dirty="0"/>
              <a:t>6dn </a:t>
            </a:r>
            <a:r>
              <a:rPr kumimoji="1" lang="ja-JP" altLang="en-US" sz="2400" dirty="0"/>
              <a:t>コンテスト</a:t>
            </a:r>
            <a:endParaRPr kumimoji="1" lang="en-US" altLang="ja-JP" sz="2400" dirty="0"/>
          </a:p>
          <a:p>
            <a:r>
              <a:rPr kumimoji="1" lang="ja-JP" altLang="en-US" sz="2400" dirty="0"/>
              <a:t>　</a:t>
            </a:r>
            <a:endParaRPr kumimoji="1" lang="en-US" altLang="ja-JP" sz="24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0A99154-C780-4E84-9A90-D10F881E6E0A}"/>
              </a:ext>
            </a:extLst>
          </p:cNvPr>
          <p:cNvSpPr txBox="1"/>
          <p:nvPr/>
        </p:nvSpPr>
        <p:spPr>
          <a:xfrm>
            <a:off x="2031998" y="3321531"/>
            <a:ext cx="7518401" cy="120032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8</a:t>
            </a:r>
            <a:r>
              <a:rPr kumimoji="1" lang="ja-JP" altLang="en-US" sz="2400" dirty="0"/>
              <a:t>月～</a:t>
            </a:r>
            <a:r>
              <a:rPr kumimoji="1" lang="en-US" altLang="ja-JP" sz="2400" dirty="0"/>
              <a:t>9</a:t>
            </a:r>
            <a:r>
              <a:rPr kumimoji="1" lang="ja-JP" altLang="en-US" sz="2400" dirty="0"/>
              <a:t>月</a:t>
            </a:r>
            <a:endParaRPr kumimoji="1" lang="en-US" altLang="ja-JP" sz="2400" dirty="0"/>
          </a:p>
          <a:p>
            <a:r>
              <a:rPr kumimoji="1" lang="ja-JP" altLang="en-US" sz="2400" dirty="0"/>
              <a:t>　・ハムフェア</a:t>
            </a:r>
            <a:endParaRPr kumimoji="1" lang="en-US" altLang="ja-JP" sz="2400" dirty="0"/>
          </a:p>
          <a:p>
            <a:r>
              <a:rPr kumimoji="1" lang="ja-JP" altLang="en-US" sz="2400" dirty="0"/>
              <a:t>　・第</a:t>
            </a:r>
            <a:r>
              <a:rPr kumimoji="1" lang="en-US" altLang="ja-JP" sz="2400" dirty="0"/>
              <a:t>3</a:t>
            </a:r>
            <a:r>
              <a:rPr kumimoji="1" lang="ja-JP" altLang="en-US" sz="2400" dirty="0"/>
              <a:t>級アマチュア無線技士 臨時試験</a:t>
            </a:r>
            <a:r>
              <a:rPr kumimoji="1" lang="en-US" altLang="ja-JP" sz="2400" dirty="0"/>
              <a:t>(</a:t>
            </a:r>
            <a:r>
              <a:rPr kumimoji="1" lang="ja-JP" altLang="en-US" sz="2400" dirty="0"/>
              <a:t>ハムフェア</a:t>
            </a:r>
            <a:r>
              <a:rPr kumimoji="1" lang="en-US" altLang="ja-JP" sz="2400" dirty="0"/>
              <a:t>)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030D85A-CCFA-4EB7-90E2-A593EA772F6E}"/>
              </a:ext>
            </a:extLst>
          </p:cNvPr>
          <p:cNvSpPr txBox="1"/>
          <p:nvPr/>
        </p:nvSpPr>
        <p:spPr>
          <a:xfrm>
            <a:off x="2031998" y="5017463"/>
            <a:ext cx="6647974" cy="120032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10</a:t>
            </a:r>
            <a:r>
              <a:rPr kumimoji="1" lang="ja-JP" altLang="en-US" sz="2400" dirty="0"/>
              <a:t>月</a:t>
            </a:r>
            <a:endParaRPr kumimoji="1" lang="en-US" altLang="ja-JP" sz="2400" dirty="0"/>
          </a:p>
          <a:p>
            <a:r>
              <a:rPr kumimoji="1" lang="ja-JP" altLang="en-US" sz="2400" dirty="0"/>
              <a:t>　・無線班：全市全群コンテスト</a:t>
            </a:r>
            <a:endParaRPr kumimoji="1" lang="en-US" altLang="ja-JP" sz="2400" dirty="0"/>
          </a:p>
          <a:p>
            <a:r>
              <a:rPr kumimoji="1" lang="ja-JP" altLang="en-US" sz="2400" dirty="0"/>
              <a:t>　　　　　　オール千葉コンテスト</a:t>
            </a:r>
            <a:endParaRPr kumimoji="1"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4201624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>
            <a:extLst>
              <a:ext uri="{FF2B5EF4-FFF2-40B4-BE49-F238E27FC236}">
                <a16:creationId xmlns:a16="http://schemas.microsoft.com/office/drawing/2014/main" id="{62218476-53D6-4784-96D7-95C4B5311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1200"/>
          </a:xfrm>
        </p:spPr>
        <p:txBody>
          <a:bodyPr/>
          <a:lstStyle/>
          <a:p>
            <a:r>
              <a:rPr lang="ja-JP" altLang="en-US" dirty="0"/>
              <a:t>　今年の活動予定 </a:t>
            </a:r>
            <a:r>
              <a:rPr lang="en-US" altLang="ja-JP" dirty="0"/>
              <a:t>11</a:t>
            </a:r>
            <a:r>
              <a:rPr lang="ja-JP" altLang="en-US" dirty="0"/>
              <a:t>月～</a:t>
            </a:r>
            <a:r>
              <a:rPr lang="en-US" altLang="ja-JP" dirty="0"/>
              <a:t>3</a:t>
            </a:r>
            <a:r>
              <a:rPr lang="ja-JP" altLang="en-US" dirty="0"/>
              <a:t>月</a:t>
            </a:r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E3B3D77-1B2F-45F7-A72F-A83855B930AA}"/>
              </a:ext>
            </a:extLst>
          </p:cNvPr>
          <p:cNvSpPr txBox="1"/>
          <p:nvPr/>
        </p:nvSpPr>
        <p:spPr>
          <a:xfrm>
            <a:off x="2031999" y="1625600"/>
            <a:ext cx="4371710" cy="83099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11</a:t>
            </a:r>
            <a:r>
              <a:rPr kumimoji="1" lang="ja-JP" altLang="en-US" sz="2400" dirty="0"/>
              <a:t>月</a:t>
            </a:r>
            <a:endParaRPr kumimoji="1" lang="en-US" altLang="ja-JP" sz="2400" dirty="0"/>
          </a:p>
          <a:p>
            <a:r>
              <a:rPr kumimoji="1" lang="ja-JP" altLang="en-US" sz="2400" dirty="0"/>
              <a:t>　・中央大学 理工白門祭 出展</a:t>
            </a:r>
            <a:endParaRPr kumimoji="1" lang="en-US" altLang="ja-JP" sz="24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BF8BD74-8669-4171-811C-D42999E6E792}"/>
              </a:ext>
            </a:extLst>
          </p:cNvPr>
          <p:cNvSpPr txBox="1"/>
          <p:nvPr/>
        </p:nvSpPr>
        <p:spPr>
          <a:xfrm>
            <a:off x="2031998" y="2785177"/>
            <a:ext cx="7856073" cy="120032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12</a:t>
            </a:r>
            <a:r>
              <a:rPr kumimoji="1" lang="ja-JP" altLang="en-US" sz="2400" dirty="0"/>
              <a:t>月</a:t>
            </a:r>
            <a:endParaRPr kumimoji="1" lang="en-US" altLang="ja-JP" sz="2400" dirty="0"/>
          </a:p>
          <a:p>
            <a:r>
              <a:rPr kumimoji="1" lang="ja-JP" altLang="en-US" sz="2400" dirty="0"/>
              <a:t>　・理工連盟 予算会議</a:t>
            </a:r>
            <a:endParaRPr kumimoji="1" lang="en-US" altLang="ja-JP" sz="2400" dirty="0"/>
          </a:p>
          <a:p>
            <a:r>
              <a:rPr kumimoji="1" lang="ja-JP" altLang="en-US" sz="2400" dirty="0"/>
              <a:t>　・理科サークルフェスタ＠法政大学小金井キャンパス</a:t>
            </a:r>
            <a:endParaRPr kumimoji="1" lang="en-US" altLang="ja-JP" sz="24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ED0570F-87D1-4084-97BD-98D41F77169E}"/>
              </a:ext>
            </a:extLst>
          </p:cNvPr>
          <p:cNvSpPr txBox="1"/>
          <p:nvPr/>
        </p:nvSpPr>
        <p:spPr>
          <a:xfrm>
            <a:off x="2031998" y="4401404"/>
            <a:ext cx="7242003" cy="156966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3</a:t>
            </a:r>
            <a:r>
              <a:rPr kumimoji="1" lang="ja-JP" altLang="en-US" sz="2400" dirty="0"/>
              <a:t>月</a:t>
            </a:r>
            <a:endParaRPr kumimoji="1" lang="en-US" altLang="ja-JP" sz="2400" dirty="0"/>
          </a:p>
          <a:p>
            <a:r>
              <a:rPr kumimoji="1" lang="ja-JP" altLang="en-US" sz="2400" dirty="0"/>
              <a:t>　・マイコン班：第</a:t>
            </a:r>
            <a:r>
              <a:rPr kumimoji="1" lang="en-US" altLang="ja-JP" sz="2400" dirty="0"/>
              <a:t>23</a:t>
            </a:r>
            <a:r>
              <a:rPr kumimoji="1" lang="ja-JP" altLang="en-US" sz="2400" dirty="0"/>
              <a:t>回 ロボットグランプリ</a:t>
            </a:r>
            <a:endParaRPr kumimoji="1" lang="en-US" altLang="ja-JP" sz="2400" dirty="0"/>
          </a:p>
          <a:p>
            <a:r>
              <a:rPr kumimoji="1" lang="ja-JP" altLang="en-US" sz="2400" dirty="0"/>
              <a:t>　　　　　　　　ロボットランサー競技会</a:t>
            </a:r>
          </a:p>
          <a:p>
            <a:endParaRPr kumimoji="1"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757796044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127</TotalTime>
  <Words>65</Words>
  <Application>Microsoft Office PowerPoint</Application>
  <PresentationFormat>ワイド画面</PresentationFormat>
  <Paragraphs>60</Paragraphs>
  <Slides>6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メイリオ</vt:lpstr>
      <vt:lpstr>游ゴシック</vt:lpstr>
      <vt:lpstr>Arial</vt:lpstr>
      <vt:lpstr>Trebuchet MS</vt:lpstr>
      <vt:lpstr>Wingdings 3</vt:lpstr>
      <vt:lpstr>ファセット</vt:lpstr>
      <vt:lpstr>活動方針プレゼン会</vt:lpstr>
      <vt:lpstr>プレゼン会の流れ</vt:lpstr>
      <vt:lpstr>１．2019年度の概要 　部員の構成（２０１９年６月２０日付け）</vt:lpstr>
      <vt:lpstr>　今年の活動予定 4月～6月</vt:lpstr>
      <vt:lpstr>　今年の活動予定 7月～10月</vt:lpstr>
      <vt:lpstr>　今年の活動予定 11月～3月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活動方針プレゼン会</dc:title>
  <dc:creator>Naoki Kosaka</dc:creator>
  <cp:lastModifiedBy>電気工学研究部 </cp:lastModifiedBy>
  <cp:revision>19</cp:revision>
  <dcterms:created xsi:type="dcterms:W3CDTF">2016-07-24T17:49:42Z</dcterms:created>
  <dcterms:modified xsi:type="dcterms:W3CDTF">2019-06-20T07:39:30Z</dcterms:modified>
</cp:coreProperties>
</file>