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6" y="-13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今年度人数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１年生</c:v>
                </c:pt>
                <c:pt idx="1">
                  <c:v>２年生</c:v>
                </c:pt>
                <c:pt idx="2">
                  <c:v>３年生</c:v>
                </c:pt>
                <c:pt idx="3">
                  <c:v>４年生以上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9</c:v>
                </c:pt>
                <c:pt idx="3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去年度人数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１年生</c:v>
                </c:pt>
                <c:pt idx="1">
                  <c:v>２年生</c:v>
                </c:pt>
                <c:pt idx="2">
                  <c:v>３年生</c:v>
                </c:pt>
                <c:pt idx="3">
                  <c:v>４年生以上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</c:v>
                </c:pt>
                <c:pt idx="1">
                  <c:v>10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298816"/>
        <c:axId val="43232640"/>
      </c:barChart>
      <c:catAx>
        <c:axId val="43298816"/>
        <c:scaling>
          <c:orientation val="minMax"/>
        </c:scaling>
        <c:delete val="0"/>
        <c:axPos val="l"/>
        <c:majorTickMark val="out"/>
        <c:minorTickMark val="none"/>
        <c:tickLblPos val="nextTo"/>
        <c:crossAx val="43232640"/>
        <c:crosses val="autoZero"/>
        <c:auto val="1"/>
        <c:lblAlgn val="ctr"/>
        <c:lblOffset val="100"/>
        <c:noMultiLvlLbl val="0"/>
      </c:catAx>
      <c:valAx>
        <c:axId val="432326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432988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427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42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90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549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521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843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48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03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585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49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578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F0FFD-295D-4EEA-B1FD-AF643A1AE935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52CED-FF37-4BF9-B694-ED9B851100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43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748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ACAG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128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ALL </a:t>
            </a:r>
            <a:r>
              <a:rPr lang="en-US" altLang="ja-JP" dirty="0" smtClean="0"/>
              <a:t>JA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971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部員人数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55576" y="3861049"/>
            <a:ext cx="8229600" cy="25922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 smtClean="0"/>
              <a:t>　　　　去年度部員人数：</a:t>
            </a:r>
            <a:r>
              <a:rPr kumimoji="1" lang="en-US" altLang="ja-JP" dirty="0" smtClean="0"/>
              <a:t>26</a:t>
            </a:r>
            <a:r>
              <a:rPr kumimoji="1" lang="ja-JP" altLang="en-US" dirty="0" smtClean="0"/>
              <a:t>人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今年度部員人数：</a:t>
            </a:r>
            <a:r>
              <a:rPr lang="en-US" altLang="ja-JP" dirty="0" smtClean="0"/>
              <a:t>22</a:t>
            </a:r>
            <a:r>
              <a:rPr lang="ja-JP" altLang="en-US" dirty="0" smtClean="0"/>
              <a:t>人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　　　　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１アマ人数：</a:t>
            </a:r>
            <a:r>
              <a:rPr lang="en-US" altLang="ja-JP" dirty="0" smtClean="0"/>
              <a:t>3</a:t>
            </a:r>
            <a:r>
              <a:rPr lang="ja-JP" altLang="en-US" dirty="0" smtClean="0"/>
              <a:t>人</a:t>
            </a:r>
            <a:endParaRPr kumimoji="1" lang="ja-JP" altLang="en-US" dirty="0"/>
          </a:p>
        </p:txBody>
      </p:sp>
      <p:graphicFrame>
        <p:nvGraphicFramePr>
          <p:cNvPr id="4" name="グラフ 3"/>
          <p:cNvGraphicFramePr/>
          <p:nvPr>
            <p:extLst>
              <p:ext uri="{D42A27DB-BD31-4B8C-83A1-F6EECF244321}">
                <p14:modId xmlns:p14="http://schemas.microsoft.com/office/powerpoint/2010/main" val="1051823360"/>
              </p:ext>
            </p:extLst>
          </p:nvPr>
        </p:nvGraphicFramePr>
        <p:xfrm>
          <a:off x="1524000" y="1397000"/>
          <a:ext cx="6648400" cy="253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下矢印 4"/>
          <p:cNvSpPr/>
          <p:nvPr/>
        </p:nvSpPr>
        <p:spPr>
          <a:xfrm rot="5400000">
            <a:off x="5065245" y="5302492"/>
            <a:ext cx="772664" cy="1121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362870" y="5458088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去年度＋１　やったね！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4231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今年度活動予定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月：群馬コンテスト</a:t>
            </a:r>
            <a:endParaRPr kumimoji="1" lang="en-US" altLang="ja-JP" dirty="0" smtClean="0"/>
          </a:p>
          <a:p>
            <a:r>
              <a:rPr lang="en-US" altLang="ja-JP" dirty="0" smtClean="0"/>
              <a:t>7</a:t>
            </a:r>
            <a:r>
              <a:rPr lang="ja-JP" altLang="en-US" dirty="0" smtClean="0"/>
              <a:t>月：</a:t>
            </a:r>
            <a:r>
              <a:rPr lang="en-US" altLang="ja-JP" dirty="0" smtClean="0"/>
              <a:t>6</a:t>
            </a:r>
            <a:r>
              <a:rPr lang="en-US" altLang="ja-JP" dirty="0"/>
              <a:t>m</a:t>
            </a:r>
            <a:r>
              <a:rPr lang="ja-JP" altLang="en-US" dirty="0" smtClean="0"/>
              <a:t>＆</a:t>
            </a:r>
            <a:r>
              <a:rPr lang="en-US" altLang="ja-JP" dirty="0" smtClean="0"/>
              <a:t>down</a:t>
            </a:r>
            <a:r>
              <a:rPr lang="ja-JP" altLang="en-US" dirty="0" smtClean="0"/>
              <a:t>コンテスト</a:t>
            </a:r>
            <a:endParaRPr lang="en-US" altLang="ja-JP" dirty="0" smtClean="0"/>
          </a:p>
          <a:p>
            <a:r>
              <a:rPr lang="en-US" altLang="ja-JP" dirty="0" smtClean="0"/>
              <a:t>9</a:t>
            </a:r>
            <a:r>
              <a:rPr lang="ja-JP" altLang="en-US" dirty="0" smtClean="0"/>
              <a:t>月：合宿</a:t>
            </a:r>
            <a:endParaRPr lang="en-US" altLang="ja-JP" dirty="0" smtClean="0"/>
          </a:p>
          <a:p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月：</a:t>
            </a:r>
            <a:r>
              <a:rPr kumimoji="1" lang="en-US" altLang="ja-JP" dirty="0" smtClean="0"/>
              <a:t>ACAG</a:t>
            </a:r>
            <a:r>
              <a:rPr kumimoji="1" lang="ja-JP" altLang="en-US" dirty="0" smtClean="0"/>
              <a:t>コンテスト</a:t>
            </a:r>
            <a:endParaRPr kumimoji="1" lang="en-US" altLang="ja-JP" dirty="0" smtClean="0"/>
          </a:p>
          <a:p>
            <a:r>
              <a:rPr lang="en-US" altLang="ja-JP" dirty="0" smtClean="0"/>
              <a:t>11</a:t>
            </a:r>
            <a:r>
              <a:rPr lang="ja-JP" altLang="en-US" dirty="0" smtClean="0"/>
              <a:t>月：学祭</a:t>
            </a:r>
            <a:endParaRPr lang="en-US" altLang="ja-JP" dirty="0" smtClean="0"/>
          </a:p>
          <a:p>
            <a:r>
              <a:rPr lang="en-US" altLang="ja-JP" dirty="0" smtClean="0"/>
              <a:t>12</a:t>
            </a:r>
            <a:r>
              <a:rPr lang="ja-JP" altLang="en-US" dirty="0" smtClean="0"/>
              <a:t>月：力尽きる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6016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その他</a:t>
            </a:r>
            <a:r>
              <a:rPr kumimoji="1" lang="ja-JP" altLang="en-US" dirty="0" smtClean="0"/>
              <a:t>コンテスト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東北、静岡、栃木、山口、神奈川、青森、埼玉、広島</a:t>
            </a:r>
            <a:r>
              <a:rPr kumimoji="1" lang="en-US" altLang="ja-JP" dirty="0" smtClean="0"/>
              <a:t>WAS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XPO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ALLJA</a:t>
            </a:r>
            <a:r>
              <a:rPr lang="en-US" altLang="ja-JP" dirty="0" smtClean="0"/>
              <a:t>1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UEC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JIDX</a:t>
            </a:r>
            <a:r>
              <a:rPr lang="ja-JP" altLang="en-US" dirty="0" err="1" smtClean="0"/>
              <a:t>、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    QRP</a:t>
            </a:r>
            <a:r>
              <a:rPr lang="ja-JP" altLang="en-US" dirty="0" smtClean="0"/>
              <a:t> </a:t>
            </a:r>
            <a:r>
              <a:rPr lang="en-US" altLang="ja-JP" dirty="0" smtClean="0"/>
              <a:t>sprint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千葉、愛・地球博、石狩、関ハム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高校、</a:t>
            </a:r>
            <a:r>
              <a:rPr lang="en-US" altLang="ja-JP" dirty="0" smtClean="0"/>
              <a:t>etc…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 smtClean="0"/>
              <a:t>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6016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6</a:t>
            </a:r>
            <a:r>
              <a:rPr kumimoji="1" lang="ja-JP" altLang="en-US" dirty="0" smtClean="0"/>
              <a:t>ｄｎ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971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016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ハムフェア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128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合宿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6128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XPO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128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89</Words>
  <Application>Microsoft Office PowerPoint</Application>
  <PresentationFormat>画面に合わせる (4:3)</PresentationFormat>
  <Paragraphs>26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Office ​​テーマ</vt:lpstr>
      <vt:lpstr>PowerPoint プレゼンテーション</vt:lpstr>
      <vt:lpstr>部員人数</vt:lpstr>
      <vt:lpstr>今年度活動予定</vt:lpstr>
      <vt:lpstr>その他コンテスト</vt:lpstr>
      <vt:lpstr>6ｄｎ</vt:lpstr>
      <vt:lpstr>FD</vt:lpstr>
      <vt:lpstr>ハムフェア</vt:lpstr>
      <vt:lpstr>合宿</vt:lpstr>
      <vt:lpstr>XPO</vt:lpstr>
      <vt:lpstr>ACAG</vt:lpstr>
      <vt:lpstr>ALL 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poweronly</dc:creator>
  <cp:lastModifiedBy>poweronly</cp:lastModifiedBy>
  <cp:revision>4</cp:revision>
  <dcterms:created xsi:type="dcterms:W3CDTF">2015-05-08T11:38:32Z</dcterms:created>
  <dcterms:modified xsi:type="dcterms:W3CDTF">2015-05-08T12:38:11Z</dcterms:modified>
</cp:coreProperties>
</file>